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9" r:id="rId7"/>
    <p:sldId id="258" r:id="rId8"/>
    <p:sldId id="277" r:id="rId9"/>
    <p:sldId id="260" r:id="rId10"/>
    <p:sldId id="273" r:id="rId11"/>
    <p:sldId id="275" r:id="rId12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2D2B"/>
    <a:srgbClr val="E56E01"/>
    <a:srgbClr val="3C4FC6"/>
    <a:srgbClr val="F05114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17/01/2023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5902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1653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86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b="1" dirty="0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969BF6-80F5-13B5-0B88-D955A797F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9" t="37201" r="13079" b="37148"/>
          <a:stretch/>
        </p:blipFill>
        <p:spPr>
          <a:xfrm>
            <a:off x="838934" y="1628597"/>
            <a:ext cx="4694119" cy="16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2" y="2210810"/>
            <a:ext cx="5309917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O que é o IPCA gym?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Ideia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Metas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/>
              <a:t>2</a:t>
            </a:fld>
            <a:endParaRPr lang="pt-PT" dirty="0"/>
          </a:p>
        </p:txBody>
      </p:sp>
      <p:sp>
        <p:nvSpPr>
          <p:cNvPr id="35" name="Marcador de Posição da Data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7" name="Marcador de Posição da Imagem 6">
            <a:extLst>
              <a:ext uri="{FF2B5EF4-FFF2-40B4-BE49-F238E27FC236}">
                <a16:creationId xmlns:a16="http://schemas.microsoft.com/office/drawing/2014/main" id="{0B3E24BD-BD32-25FF-FEFA-6965FBF5E7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Solução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Benefícios</a:t>
            </a:r>
          </a:p>
        </p:txBody>
      </p:sp>
      <p:pic>
        <p:nvPicPr>
          <p:cNvPr id="92" name="Marcador de Posição da Imagem 91" descr="ícone de grupo de pessoas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Público-alvo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14" y="4546458"/>
            <a:ext cx="1632977" cy="1616414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Universitários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Docentes</a:t>
            </a:r>
            <a:endParaRPr lang="pt-PT" dirty="0"/>
          </a:p>
        </p:txBody>
      </p:sp>
      <p:pic>
        <p:nvPicPr>
          <p:cNvPr id="93" name="Marcador de Posição da Imagem 92" descr="ícone de mealheiro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6750" y="4218499"/>
            <a:ext cx="270147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Rentabilização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4380" y="4583624"/>
            <a:ext cx="2506824" cy="1616414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Percentagem da loja online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Venda do Sistema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Melhorias/Suporte da App</a:t>
            </a:r>
            <a:endParaRPr lang="pt-PT" dirty="0"/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Inovações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3</a:t>
            </a:fld>
            <a:endParaRPr lang="pt-PT" dirty="0"/>
          </a:p>
        </p:txBody>
      </p:sp>
      <p:sp>
        <p:nvSpPr>
          <p:cNvPr id="16" name="Marcador de Posição da Data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6" name="Marcador de Posição da Imagem 93" descr="ícone de pilha de documentos">
            <a:extLst>
              <a:ext uri="{FF2B5EF4-FFF2-40B4-BE49-F238E27FC236}">
                <a16:creationId xmlns:a16="http://schemas.microsoft.com/office/drawing/2014/main" id="{45985DDC-39C6-DDC9-3DD1-0410A5D503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7654" y="3343631"/>
            <a:ext cx="603504" cy="603504"/>
          </a:xfrm>
          <a:prstGeom prst="rect">
            <a:avLst/>
          </a:prstGeom>
          <a:ln>
            <a:noFill/>
          </a:ln>
        </p:spPr>
      </p:pic>
      <p:pic>
        <p:nvPicPr>
          <p:cNvPr id="13" name="Marcador de Posição da Imagem 44" descr="Bloco de notas com ícone de lista de verificação">
            <a:extLst>
              <a:ext uri="{FF2B5EF4-FFF2-40B4-BE49-F238E27FC236}">
                <a16:creationId xmlns:a16="http://schemas.microsoft.com/office/drawing/2014/main" id="{98DC3E76-059A-C370-3241-D5008D5E46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5" r="375"/>
          <a:stretch>
            <a:fillRect/>
          </a:stretch>
        </p:blipFill>
        <p:spPr>
          <a:xfrm>
            <a:off x="9965616" y="3330145"/>
            <a:ext cx="603504" cy="603504"/>
          </a:xfrm>
          <a:prstGeom prst="rect">
            <a:avLst/>
          </a:prstGeom>
        </p:spPr>
      </p:pic>
      <p:sp>
        <p:nvSpPr>
          <p:cNvPr id="18" name="Marcador de Posição do Texto 27">
            <a:extLst>
              <a:ext uri="{FF2B5EF4-FFF2-40B4-BE49-F238E27FC236}">
                <a16:creationId xmlns:a16="http://schemas.microsoft.com/office/drawing/2014/main" id="{29FA326F-61EF-A14F-BA64-0638CD3D84A3}"/>
              </a:ext>
            </a:extLst>
          </p:cNvPr>
          <p:cNvSpPr txBox="1">
            <a:spLocks/>
          </p:cNvSpPr>
          <p:nvPr/>
        </p:nvSpPr>
        <p:spPr>
          <a:xfrm>
            <a:off x="1008448" y="4532694"/>
            <a:ext cx="1632977" cy="1616414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Saúde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Deslocação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Gestão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Multi Serviços</a:t>
            </a:r>
          </a:p>
        </p:txBody>
      </p:sp>
      <p:sp>
        <p:nvSpPr>
          <p:cNvPr id="21" name="Marcador de Posição do Texto 27">
            <a:extLst>
              <a:ext uri="{FF2B5EF4-FFF2-40B4-BE49-F238E27FC236}">
                <a16:creationId xmlns:a16="http://schemas.microsoft.com/office/drawing/2014/main" id="{87E03E72-8D97-C254-6C36-AC3BC1FE016C}"/>
              </a:ext>
            </a:extLst>
          </p:cNvPr>
          <p:cNvSpPr txBox="1">
            <a:spLocks/>
          </p:cNvSpPr>
          <p:nvPr/>
        </p:nvSpPr>
        <p:spPr>
          <a:xfrm>
            <a:off x="9499834" y="4546458"/>
            <a:ext cx="1632977" cy="1616414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Tudo em um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Lotação em tempo real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Funcionalidades</a:t>
            </a:r>
          </a:p>
        </p:txBody>
      </p:sp>
      <p:sp>
        <p:nvSpPr>
          <p:cNvPr id="41" name="Marcador de Posição do Texto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Cliente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Perfil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Planos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Consultas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Loja online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6" y="1873815"/>
            <a:ext cx="277928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>
                <a:solidFill>
                  <a:srgbClr val="00B0F0"/>
                </a:solidFill>
              </a:rPr>
              <a:t>F</a:t>
            </a:r>
            <a:r>
              <a:rPr lang="pt-PT" dirty="0">
                <a:solidFill>
                  <a:srgbClr val="00B0F0"/>
                </a:solidFill>
              </a:rPr>
              <a:t>uncionário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2178444"/>
            <a:ext cx="2632419" cy="1291081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Perfil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Gestão da capacidade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Gestão dos </a:t>
            </a:r>
            <a:r>
              <a:rPr lang="en-US" dirty="0" err="1"/>
              <a:t>serviços</a:t>
            </a:r>
            <a:endParaRPr lang="en-U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Gestão de clientes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3" name="Marcador de Posição do Texto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556578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Gerente</a:t>
            </a:r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632418" cy="1291081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Perfil do Ginásio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Gestão de Funcionários</a:t>
            </a:r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4</a:t>
            </a:fld>
            <a:endParaRPr lang="pt-PT" dirty="0"/>
          </a:p>
        </p:txBody>
      </p:sp>
      <p:sp>
        <p:nvSpPr>
          <p:cNvPr id="76" name="Marcador de Posição da Data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A9CA8C1C-87EC-182D-82DA-FF48BB2BE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84858" y="5216037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3">
            <a:extLst>
              <a:ext uri="{FF2B5EF4-FFF2-40B4-BE49-F238E27FC236}">
                <a16:creationId xmlns:a16="http://schemas.microsoft.com/office/drawing/2014/main" id="{30C08AD2-5ACE-B5A8-7CD7-BF42EF925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50173" y="2553576"/>
            <a:ext cx="755696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32FA10C9-0C66-BE78-6E5F-582CAC9E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E2D2B"/>
                </a:solidFill>
              </a:rPr>
              <a:t>App</a:t>
            </a:r>
            <a:endParaRPr lang="pt-PT" dirty="0">
              <a:solidFill>
                <a:srgbClr val="FE2D2B"/>
              </a:solidFill>
            </a:endParaRP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5</a:t>
            </a:fld>
            <a:endParaRPr lang="pt-PT"/>
          </a:p>
        </p:txBody>
      </p:sp>
      <p:sp>
        <p:nvSpPr>
          <p:cNvPr id="44" name="Marcador de Posição da Data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5B187F-C90A-8AEE-8B32-4C1F3F0BB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858" y="1229810"/>
            <a:ext cx="1474238" cy="26475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BD0831-EB72-9E49-FAE0-1518DA3F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58" y="3944308"/>
            <a:ext cx="1468377" cy="2637008"/>
          </a:xfrm>
          <a:prstGeom prst="rect">
            <a:avLst/>
          </a:prstGeom>
        </p:spPr>
      </p:pic>
      <p:pic>
        <p:nvPicPr>
          <p:cNvPr id="16" name="Gráfico 15" descr="Haltere destaque">
            <a:extLst>
              <a:ext uri="{FF2B5EF4-FFF2-40B4-BE49-F238E27FC236}">
                <a16:creationId xmlns:a16="http://schemas.microsoft.com/office/drawing/2014/main" id="{EFC52D80-AD93-9EB2-4EFC-EA0ECA8EE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9059" y="4867438"/>
            <a:ext cx="687833" cy="687833"/>
          </a:xfrm>
          <a:prstGeom prst="rect">
            <a:avLst/>
          </a:prstGeom>
        </p:spPr>
      </p:pic>
      <p:pic>
        <p:nvPicPr>
          <p:cNvPr id="18" name="Gráfico 17" descr="Utilizador destaque">
            <a:extLst>
              <a:ext uri="{FF2B5EF4-FFF2-40B4-BE49-F238E27FC236}">
                <a16:creationId xmlns:a16="http://schemas.microsoft.com/office/drawing/2014/main" id="{DE22019A-3955-6EEC-F92F-758A20E1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3109" y="2155359"/>
            <a:ext cx="796434" cy="796434"/>
          </a:xfrm>
          <a:prstGeom prst="rect">
            <a:avLst/>
          </a:prstGeom>
        </p:spPr>
      </p:pic>
      <p:cxnSp>
        <p:nvCxnSpPr>
          <p:cNvPr id="19" name="Conexão Reta 13">
            <a:extLst>
              <a:ext uri="{FF2B5EF4-FFF2-40B4-BE49-F238E27FC236}">
                <a16:creationId xmlns:a16="http://schemas.microsoft.com/office/drawing/2014/main" id="{09CD4D48-6C5E-004C-9CEA-A4CBDB83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4559" y="2553576"/>
            <a:ext cx="88558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13">
            <a:extLst>
              <a:ext uri="{FF2B5EF4-FFF2-40B4-BE49-F238E27FC236}">
                <a16:creationId xmlns:a16="http://schemas.microsoft.com/office/drawing/2014/main" id="{EC04399C-80C0-D689-FAC4-937B93C3B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4559" y="5216262"/>
            <a:ext cx="88558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13">
            <a:extLst>
              <a:ext uri="{FF2B5EF4-FFF2-40B4-BE49-F238E27FC236}">
                <a16:creationId xmlns:a16="http://schemas.microsoft.com/office/drawing/2014/main" id="{0367627F-3B29-7AD3-B940-A44749CF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4559" y="2553576"/>
            <a:ext cx="0" cy="266246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C5195D-F40F-2D7C-3D34-F661A1EED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7944" b="5482"/>
          <a:stretch/>
        </p:blipFill>
        <p:spPr bwMode="auto">
          <a:xfrm>
            <a:off x="4153446" y="1216249"/>
            <a:ext cx="1356409" cy="265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ACD318-7D99-6C5A-135A-44D19E09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2" b="1087"/>
          <a:stretch/>
        </p:blipFill>
        <p:spPr bwMode="auto">
          <a:xfrm>
            <a:off x="5904204" y="1229809"/>
            <a:ext cx="1328485" cy="264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815A79-5A5F-3188-1A81-1E76E1C14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2" b="4034"/>
          <a:stretch/>
        </p:blipFill>
        <p:spPr bwMode="auto">
          <a:xfrm>
            <a:off x="7630269" y="1234146"/>
            <a:ext cx="1339790" cy="26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FC75911-23D7-3B04-A784-4B29B3AD9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7"/>
          <a:stretch/>
        </p:blipFill>
        <p:spPr bwMode="auto">
          <a:xfrm>
            <a:off x="4153446" y="3945763"/>
            <a:ext cx="1333248" cy="263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02DD43E-24E1-C405-5A57-E06F6E90A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8"/>
          <a:stretch/>
        </p:blipFill>
        <p:spPr bwMode="auto">
          <a:xfrm>
            <a:off x="5904204" y="3940750"/>
            <a:ext cx="1328704" cy="26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0DD31FF-4220-9C3A-B96F-56620CBD8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" t="9036" b="9038"/>
          <a:stretch/>
        </p:blipFill>
        <p:spPr bwMode="auto">
          <a:xfrm>
            <a:off x="7630269" y="3945763"/>
            <a:ext cx="1313023" cy="263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xão Reta 13">
            <a:extLst>
              <a:ext uri="{FF2B5EF4-FFF2-40B4-BE49-F238E27FC236}">
                <a16:creationId xmlns:a16="http://schemas.microsoft.com/office/drawing/2014/main" id="{D443FAFC-F457-CD74-8375-7B9028829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07142" y="2553576"/>
            <a:ext cx="0" cy="6544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áfico 42" descr="Internet das coisas destaque">
            <a:extLst>
              <a:ext uri="{FF2B5EF4-FFF2-40B4-BE49-F238E27FC236}">
                <a16:creationId xmlns:a16="http://schemas.microsoft.com/office/drawing/2014/main" id="{16D7AD86-88D3-81AF-E3C9-69BD490829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50602" y="3462067"/>
            <a:ext cx="914400" cy="914400"/>
          </a:xfrm>
          <a:prstGeom prst="rect">
            <a:avLst/>
          </a:prstGeom>
        </p:spPr>
      </p:pic>
      <p:cxnSp>
        <p:nvCxnSpPr>
          <p:cNvPr id="47" name="Conexão Reta 13">
            <a:extLst>
              <a:ext uri="{FF2B5EF4-FFF2-40B4-BE49-F238E27FC236}">
                <a16:creationId xmlns:a16="http://schemas.microsoft.com/office/drawing/2014/main" id="{577514E1-E23E-CC4F-98AD-A5733BD24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08284" y="4556910"/>
            <a:ext cx="0" cy="6544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3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7209719" cy="5758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Implementação</a:t>
            </a:r>
          </a:p>
        </p:txBody>
      </p:sp>
      <p:sp>
        <p:nvSpPr>
          <p:cNvPr id="76" name="Marcador de Posição do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pt-PT" dirty="0">
                <a:solidFill>
                  <a:srgbClr val="00B0F0"/>
                </a:solidFill>
              </a:rPr>
              <a:t>ase de dados</a:t>
            </a:r>
          </a:p>
        </p:txBody>
      </p:sp>
      <p:sp>
        <p:nvSpPr>
          <p:cNvPr id="77" name="Marcador de Posição do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221384" cy="92535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Microsoft SQL Server - Azure</a:t>
            </a:r>
            <a:endParaRPr lang="pt-PT" dirty="0"/>
          </a:p>
        </p:txBody>
      </p:sp>
      <p:sp>
        <p:nvSpPr>
          <p:cNvPr id="97" name="Marcador de Posição do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8"/>
            <a:ext cx="3823283" cy="34816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spc="100" dirty="0">
                <a:solidFill>
                  <a:srgbClr val="00B0F0"/>
                </a:solidFill>
              </a:rPr>
              <a:t>Back-End</a:t>
            </a:r>
            <a:endParaRPr lang="pt-PT" spc="100" dirty="0">
              <a:solidFill>
                <a:srgbClr val="00B0F0"/>
              </a:solidFill>
            </a:endParaRPr>
          </a:p>
        </p:txBody>
      </p:sp>
      <p:sp>
        <p:nvSpPr>
          <p:cNvPr id="96" name="Marcador de Posição do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C# - Visual Studio 22</a:t>
            </a:r>
            <a:endParaRPr lang="pt-PT" dirty="0"/>
          </a:p>
        </p:txBody>
      </p:sp>
      <p:sp>
        <p:nvSpPr>
          <p:cNvPr id="101" name="Marcador de Posição do Texto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00B0F0"/>
                </a:solidFill>
              </a:rPr>
              <a:t>Front-End</a:t>
            </a:r>
          </a:p>
        </p:txBody>
      </p:sp>
      <p:sp>
        <p:nvSpPr>
          <p:cNvPr id="100" name="Marcador de Posição do Texto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Kotlin – Android Studio</a:t>
            </a:r>
            <a:endParaRPr lang="pt-PT" dirty="0"/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6</a:t>
            </a:fld>
            <a:endParaRPr lang="pt-PT"/>
          </a:p>
        </p:txBody>
      </p:sp>
      <p:sp>
        <p:nvSpPr>
          <p:cNvPr id="41" name="Marcador de Posição da Data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pic>
        <p:nvPicPr>
          <p:cNvPr id="21" name="Marcador de Posição da Imagem 20">
            <a:extLst>
              <a:ext uri="{FF2B5EF4-FFF2-40B4-BE49-F238E27FC236}">
                <a16:creationId xmlns:a16="http://schemas.microsoft.com/office/drawing/2014/main" id="{893E001A-5877-A209-EA03-529D3AEEC51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t="131" b="131"/>
          <a:stretch>
            <a:fillRect/>
          </a:stretch>
        </p:blipFill>
        <p:spPr>
          <a:xfrm>
            <a:off x="7913979" y="4297523"/>
            <a:ext cx="603504" cy="603504"/>
          </a:xfrm>
        </p:spPr>
      </p:pic>
      <p:pic>
        <p:nvPicPr>
          <p:cNvPr id="17" name="Marcador de Posição da Imagem 16">
            <a:extLst>
              <a:ext uri="{FF2B5EF4-FFF2-40B4-BE49-F238E27FC236}">
                <a16:creationId xmlns:a16="http://schemas.microsoft.com/office/drawing/2014/main" id="{4E7F999C-5C66-BD2A-9FE7-87F9C9E8802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3476" b="3476"/>
          <a:stretch>
            <a:fillRect/>
          </a:stretch>
        </p:blipFill>
        <p:spPr/>
      </p:pic>
      <p:pic>
        <p:nvPicPr>
          <p:cNvPr id="15" name="Marcador de Posição da Imagem 14">
            <a:extLst>
              <a:ext uri="{FF2B5EF4-FFF2-40B4-BE49-F238E27FC236}">
                <a16:creationId xmlns:a16="http://schemas.microsoft.com/office/drawing/2014/main" id="{113A7836-7753-168A-BD53-1C2C2389DDF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t="131" b="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Resultados</a:t>
            </a:r>
          </a:p>
        </p:txBody>
      </p:sp>
      <p:sp>
        <p:nvSpPr>
          <p:cNvPr id="122" name="Marcador de Posição do Texto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98031" y="2219445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sz="3200" dirty="0"/>
              <a:t>10/10</a:t>
            </a:r>
            <a:endParaRPr lang="pt-PT" sz="3200" dirty="0"/>
          </a:p>
        </p:txBody>
      </p:sp>
      <p:sp>
        <p:nvSpPr>
          <p:cNvPr id="123" name="Marcador de Posição do Texto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48109" y="2216293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200" dirty="0"/>
              <a:t>10/10</a:t>
            </a:r>
          </a:p>
        </p:txBody>
      </p:sp>
      <p:sp>
        <p:nvSpPr>
          <p:cNvPr id="124" name="Marcador de Posição do Texto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98187" y="2229070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200" dirty="0"/>
              <a:t>7/10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84" y="3832137"/>
            <a:ext cx="2382386" cy="77966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Ideia projetada</a:t>
            </a:r>
            <a:endParaRPr lang="pt-PT" dirty="0"/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2784" y="4589838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Toda a Ideia projetada foi apresentada nos resultados</a:t>
            </a:r>
            <a:endParaRPr lang="pt-PT" dirty="0"/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2862" y="3985318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Manipulação dos Dados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2862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Todos os dados são possiveis de se manipular com </a:t>
            </a:r>
            <a:r>
              <a:rPr lang="pt-PT" dirty="0"/>
              <a:t>ê</a:t>
            </a:r>
            <a:r>
              <a:rPr lang="en-US" dirty="0"/>
              <a:t>xito</a:t>
            </a:r>
            <a:endParaRPr lang="pt-PT" dirty="0"/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12940" y="3998095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Desempenho</a:t>
            </a:r>
          </a:p>
        </p:txBody>
      </p:sp>
      <p:sp>
        <p:nvSpPr>
          <p:cNvPr id="60" name="Marcador de Posição do Texto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2940" y="4599463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Demonstrou um desempenho estável a ser continuamente melhorado</a:t>
            </a:r>
            <a:endParaRPr lang="pt-PT" dirty="0"/>
          </a:p>
        </p:txBody>
      </p:sp>
      <p:sp>
        <p:nvSpPr>
          <p:cNvPr id="254" name="Marcador de Posição do Rodapé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55" name="Marcador de Posição do Número do Diapositivo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7</a:t>
            </a:fld>
            <a:endParaRPr lang="pt-PT"/>
          </a:p>
        </p:txBody>
      </p:sp>
      <p:sp>
        <p:nvSpPr>
          <p:cNvPr id="434" name="Marcador de Posição da Data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  <p:grpSp>
        <p:nvGrpSpPr>
          <p:cNvPr id="24" name="Gráfico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2690" y="1883974"/>
            <a:ext cx="1822574" cy="1822574"/>
            <a:chOff x="3228554" y="3295434"/>
            <a:chExt cx="2382386" cy="2382386"/>
          </a:xfrm>
        </p:grpSpPr>
        <p:sp>
          <p:nvSpPr>
            <p:cNvPr id="25" name="Gráfico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3228554" y="3295434"/>
              <a:ext cx="2382386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6" name="Gráfico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36606" y="3371529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27" name="Gráfico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42779" y="1880822"/>
            <a:ext cx="1822552" cy="1822574"/>
            <a:chOff x="5912082" y="3295434"/>
            <a:chExt cx="2382356" cy="2382386"/>
          </a:xfrm>
        </p:grpSpPr>
        <p:sp>
          <p:nvSpPr>
            <p:cNvPr id="28" name="Gráfico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9" name="Gráfico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30" name="Gráfico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92869" y="1893599"/>
            <a:ext cx="1822529" cy="1822574"/>
            <a:chOff x="8595609" y="3295434"/>
            <a:chExt cx="2382326" cy="2382386"/>
          </a:xfrm>
        </p:grpSpPr>
        <p:sp>
          <p:nvSpPr>
            <p:cNvPr id="31" name="Gráfico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32" name="Gráfico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solidFill>
                  <a:srgbClr val="FE2D2B"/>
                </a:solidFill>
              </a:rPr>
              <a:t>Obrigado</a:t>
            </a:r>
            <a:r>
              <a:rPr lang="pt-PT" dirty="0"/>
              <a:t> 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dirty="0"/>
              <a:t>João Apresentação  [21152]</a:t>
            </a:r>
          </a:p>
          <a:p>
            <a:pPr rtl="0"/>
            <a:r>
              <a:rPr lang="pt-PT" dirty="0"/>
              <a:t>Gonçalo Cunha        [21145]</a:t>
            </a:r>
          </a:p>
          <a:p>
            <a:pPr rtl="0"/>
            <a:r>
              <a:rPr lang="pt-PT" dirty="0"/>
              <a:t>Pedro Simões           [21140]</a:t>
            </a:r>
          </a:p>
          <a:p>
            <a:pPr rtl="0"/>
            <a:endParaRPr lang="pt-PT" dirty="0"/>
          </a:p>
        </p:txBody>
      </p:sp>
      <p:sp>
        <p:nvSpPr>
          <p:cNvPr id="21" name="Marcador de Posição do Rodapé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IPCA gym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8</a:t>
            </a:fld>
            <a:endParaRPr lang="pt-PT" dirty="0"/>
          </a:p>
        </p:txBody>
      </p:sp>
      <p:sp>
        <p:nvSpPr>
          <p:cNvPr id="14" name="Marcador de Posição da Data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16 de janeiro de 2023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 xsi:nil="true"/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{DB77BDC9-F465-4593-B267-0A0124CBBCB2}tf56488565_win32</Template>
  <TotalTime>454</TotalTime>
  <Words>206</Words>
  <Application>Microsoft Office PowerPoint</Application>
  <PresentationFormat>Ecrã Panorâmico</PresentationFormat>
  <Paragraphs>84</Paragraphs>
  <Slides>8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Courier New</vt:lpstr>
      <vt:lpstr>Tema do Office</vt:lpstr>
      <vt:lpstr>Apresentação do PowerPoint</vt:lpstr>
      <vt:lpstr>O que é o IPCA gym?</vt:lpstr>
      <vt:lpstr>Solução</vt:lpstr>
      <vt:lpstr>Funcionalidades</vt:lpstr>
      <vt:lpstr>App</vt:lpstr>
      <vt:lpstr>Implementação</vt:lpstr>
      <vt:lpstr>Resultados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Carlos da Costa Apresentação</dc:creator>
  <cp:lastModifiedBy>João Carlos da Costa Apresentação</cp:lastModifiedBy>
  <cp:revision>5</cp:revision>
  <dcterms:created xsi:type="dcterms:W3CDTF">2023-01-16T13:38:33Z</dcterms:created>
  <dcterms:modified xsi:type="dcterms:W3CDTF">2023-01-17T21:32:02Z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